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08849F-0E69-445C-8441-19CB4892670E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E23E15-5F25-4D4B-BE66-85E3F88381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Системи </a:t>
            </a:r>
            <a:r>
              <a:rPr lang="uk-UA" dirty="0" smtClean="0"/>
              <a:t>автоматизованого </a:t>
            </a:r>
            <a:r>
              <a:rPr lang="uk-UA" dirty="0" smtClean="0"/>
              <a:t>перекладу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Вибіркова</a:t>
            </a:r>
            <a:r>
              <a:rPr lang="ru-RU" dirty="0" smtClean="0"/>
              <a:t> компонента </a:t>
            </a:r>
            <a:r>
              <a:rPr lang="ru-RU" dirty="0" err="1" smtClean="0"/>
              <a:t>освітньо-професійної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 «</a:t>
            </a:r>
            <a:r>
              <a:rPr lang="ru-RU" dirty="0" err="1"/>
              <a:t>Філологія</a:t>
            </a:r>
            <a:r>
              <a:rPr lang="ru-RU" dirty="0"/>
              <a:t> (</a:t>
            </a:r>
            <a:r>
              <a:rPr lang="ru-RU" dirty="0" err="1"/>
              <a:t>прикладна</a:t>
            </a:r>
            <a:r>
              <a:rPr lang="ru-RU" dirty="0"/>
              <a:t> </a:t>
            </a:r>
            <a:r>
              <a:rPr lang="ru-RU" dirty="0" err="1"/>
              <a:t>лінгвістика</a:t>
            </a:r>
            <a:r>
              <a:rPr lang="ru-RU" dirty="0"/>
              <a:t>)»</a:t>
            </a:r>
            <a:br>
              <a:rPr lang="ru-RU" dirty="0"/>
            </a:br>
            <a:r>
              <a:rPr lang="ru-RU" dirty="0"/>
              <a:t>другого (</a:t>
            </a:r>
            <a:r>
              <a:rPr lang="ru-RU" dirty="0" err="1"/>
              <a:t>магістерського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Здобувачі вищої освіти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здобувачів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«</a:t>
            </a:r>
            <a:r>
              <a:rPr lang="ru-RU" dirty="0" err="1" smtClean="0"/>
              <a:t>магістр</a:t>
            </a:r>
            <a:r>
              <a:rPr lang="ru-RU" dirty="0" smtClean="0"/>
              <a:t>» </a:t>
            </a:r>
          </a:p>
          <a:p>
            <a:pPr marL="0" indent="0" algn="ctr">
              <a:buNone/>
            </a:pPr>
            <a:r>
              <a:rPr lang="ru-RU" dirty="0" smtClean="0"/>
              <a:t>факультету </a:t>
            </a:r>
            <a:r>
              <a:rPr lang="ru-RU" dirty="0" err="1" smtClean="0"/>
              <a:t>української</a:t>
            </a:r>
            <a:r>
              <a:rPr lang="ru-RU" dirty="0" smtClean="0"/>
              <a:t> й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філології</a:t>
            </a:r>
            <a:r>
              <a:rPr lang="ru-RU" dirty="0" smtClean="0"/>
              <a:t> та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спеціальності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dirty="0" smtClean="0"/>
              <a:t>035.10 </a:t>
            </a:r>
            <a:r>
              <a:rPr lang="ru-RU" dirty="0" err="1" smtClean="0"/>
              <a:t>Філологія</a:t>
            </a:r>
            <a:r>
              <a:rPr lang="ru-RU" dirty="0" smtClean="0"/>
              <a:t> (</a:t>
            </a:r>
            <a:r>
              <a:rPr lang="ru-RU" dirty="0" err="1" smtClean="0"/>
              <a:t>прикладна</a:t>
            </a:r>
            <a:r>
              <a:rPr lang="ru-RU" dirty="0" smtClean="0"/>
              <a:t> </a:t>
            </a:r>
            <a:r>
              <a:rPr lang="ru-RU" dirty="0" err="1" smtClean="0"/>
              <a:t>лінгвістика</a:t>
            </a:r>
            <a:r>
              <a:rPr lang="ru-RU" dirty="0" smtClean="0"/>
              <a:t>) </a:t>
            </a:r>
          </a:p>
          <a:p>
            <a:pPr marL="0" indent="0" algn="ctr">
              <a:buNone/>
            </a:pPr>
            <a:r>
              <a:rPr lang="ru-RU" dirty="0" err="1" smtClean="0"/>
              <a:t>денної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endParaRPr lang="ru-RU" dirty="0" smtClean="0"/>
          </a:p>
          <a:p>
            <a:pPr marL="0" indent="0" algn="ctr">
              <a:buNone/>
            </a:pPr>
            <a:r>
              <a:rPr lang="uk-UA" dirty="0" smtClean="0"/>
              <a:t>2020-2021 навчального року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59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вивчення вибіркової компоненти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автоматизованого</a:t>
            </a:r>
            <a:r>
              <a:rPr lang="ru-RU" dirty="0" smtClean="0"/>
              <a:t> перекладу </a:t>
            </a:r>
          </a:p>
          <a:p>
            <a:pPr marL="0" indent="0" algn="ctr">
              <a:buNone/>
            </a:pPr>
            <a:r>
              <a:rPr lang="ru-RU" dirty="0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практичні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uk-UA" dirty="0" smtClean="0"/>
              <a:t>їх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перекладацькій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3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 вибіркової компоненти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відомості про системи автоматизованого перекладу, історію їхнього розвитку</a:t>
            </a:r>
          </a:p>
          <a:p>
            <a:pPr algn="ctr"/>
            <a:r>
              <a:rPr lang="uk-UA" dirty="0" smtClean="0"/>
              <a:t>Машинний та автоматизований переклад</a:t>
            </a:r>
          </a:p>
          <a:p>
            <a:pPr algn="ctr"/>
            <a:r>
              <a:rPr lang="uk-UA" dirty="0" smtClean="0"/>
              <a:t>Принципи автоматизованого перекладу</a:t>
            </a:r>
          </a:p>
          <a:p>
            <a:pPr algn="ctr"/>
            <a:r>
              <a:rPr lang="uk-UA" dirty="0" smtClean="0"/>
              <a:t>Переваги й недоліки автоматизованого перекладу</a:t>
            </a:r>
          </a:p>
          <a:p>
            <a:pPr algn="ctr"/>
            <a:r>
              <a:rPr lang="uk-UA" dirty="0"/>
              <a:t>Сучасні системи автоматизованого </a:t>
            </a:r>
            <a:r>
              <a:rPr lang="uk-UA" dirty="0" smtClean="0"/>
              <a:t>перекладу</a:t>
            </a:r>
          </a:p>
          <a:p>
            <a:pPr algn="ctr"/>
            <a:r>
              <a:rPr lang="uk-UA" dirty="0" smtClean="0"/>
              <a:t>Доцільність використання систем автоматизованого перекладу</a:t>
            </a:r>
          </a:p>
          <a:p>
            <a:pPr algn="ctr"/>
            <a:r>
              <a:rPr lang="uk-UA" dirty="0" smtClean="0"/>
              <a:t>Редагування текстів, виконаних за допомогою систем автоматизованого перекладу</a:t>
            </a:r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25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Поєднання </a:t>
            </a:r>
            <a:r>
              <a:rPr lang="uk-UA" dirty="0" err="1" smtClean="0"/>
              <a:t>пояснювально</a:t>
            </a:r>
            <a:r>
              <a:rPr lang="uk-UA" dirty="0" smtClean="0"/>
              <a:t>-ілюстративного й методу проблемного викладення з елементами пошуково-дослідної роботи, </a:t>
            </a:r>
            <a:r>
              <a:rPr lang="uk-UA" dirty="0" err="1" smtClean="0"/>
              <a:t>проєктної</a:t>
            </a:r>
            <a:r>
              <a:rPr lang="uk-UA" dirty="0" smtClean="0"/>
              <a:t> діяльності й тренування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0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126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Системи автоматизованого перекладу   </vt:lpstr>
      <vt:lpstr>Здобувачі вищої освіти</vt:lpstr>
      <vt:lpstr>Мета вивчення вибіркової компоненти</vt:lpstr>
      <vt:lpstr>Зміст вибіркової компоненти</vt:lpstr>
      <vt:lpstr>Методи навчання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«Системи автоматизованого перекладу»  освітньо-професійної програми «Філологія (прикладна лінгвістика)» другого (магістерського) рівня вищої освіти </dc:title>
  <dc:creator>Пользователь Windows</dc:creator>
  <cp:lastModifiedBy>Пользователь Windows</cp:lastModifiedBy>
  <cp:revision>13</cp:revision>
  <dcterms:created xsi:type="dcterms:W3CDTF">2020-06-24T19:58:22Z</dcterms:created>
  <dcterms:modified xsi:type="dcterms:W3CDTF">2020-06-26T08:20:54Z</dcterms:modified>
</cp:coreProperties>
</file>